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4" d="100"/>
          <a:sy n="84" d="100"/>
        </p:scale>
        <p:origin x="2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5E16A7AB-BB10-4FE8-B066-36EB0823BAFD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914FC9D-B50A-4B74-9222-97C5AA29C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6057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A7AB-BB10-4FE8-B066-36EB0823BAFD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4FC9D-B50A-4B74-9222-97C5AA29C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881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A7AB-BB10-4FE8-B066-36EB0823BAFD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4FC9D-B50A-4B74-9222-97C5AA29C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004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A7AB-BB10-4FE8-B066-36EB0823BAFD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4FC9D-B50A-4B74-9222-97C5AA29C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621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E16A7AB-BB10-4FE8-B066-36EB0823BAFD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5914FC9D-B50A-4B74-9222-97C5AA29C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7850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A7AB-BB10-4FE8-B066-36EB0823BAFD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4FC9D-B50A-4B74-9222-97C5AA29C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787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A7AB-BB10-4FE8-B066-36EB0823BAFD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4FC9D-B50A-4B74-9222-97C5AA29C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57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A7AB-BB10-4FE8-B066-36EB0823BAFD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4FC9D-B50A-4B74-9222-97C5AA29C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946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A7AB-BB10-4FE8-B066-36EB0823BAFD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4FC9D-B50A-4B74-9222-97C5AA29C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994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A7AB-BB10-4FE8-B066-36EB0823BAFD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914FC9D-B50A-4B74-9222-97C5AA29CFB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8372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5E16A7AB-BB10-4FE8-B066-36EB0823BAFD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914FC9D-B50A-4B74-9222-97C5AA29CFB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9253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E16A7AB-BB10-4FE8-B066-36EB0823BAFD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914FC9D-B50A-4B74-9222-97C5AA29C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579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85000"/>
              </a:schemeClr>
            </a:gs>
            <a:gs pos="83000">
              <a:schemeClr val="tx1">
                <a:lumMod val="65000"/>
                <a:lumOff val="35000"/>
              </a:schemeClr>
            </a:gs>
            <a:gs pos="100000">
              <a:srgbClr val="C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5E11DB4-E5AA-FECF-CDE8-60D85289EFED}"/>
              </a:ext>
            </a:extLst>
          </p:cNvPr>
          <p:cNvSpPr txBox="1"/>
          <p:nvPr/>
        </p:nvSpPr>
        <p:spPr>
          <a:xfrm>
            <a:off x="476787" y="324727"/>
            <a:ext cx="108786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2026</a:t>
            </a:r>
          </a:p>
          <a:p>
            <a:pPr algn="ctr"/>
            <a:r>
              <a:rPr lang="en-US" sz="3600" b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International</a:t>
            </a:r>
          </a:p>
          <a:p>
            <a:pPr algn="ctr"/>
            <a:r>
              <a:rPr lang="en-US" sz="3600" b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Firebird Book Award</a:t>
            </a:r>
          </a:p>
          <a:p>
            <a:pPr algn="ctr"/>
            <a:r>
              <a:rPr lang="en-US" sz="3600" b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Winner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02635B6-A7BE-2995-3CB1-78FEFF0220C3}"/>
              </a:ext>
            </a:extLst>
          </p:cNvPr>
          <p:cNvSpPr txBox="1"/>
          <p:nvPr/>
        </p:nvSpPr>
        <p:spPr>
          <a:xfrm>
            <a:off x="697230" y="5626894"/>
            <a:ext cx="45223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Segoe Script" panose="030B0504020000000003" pitchFamily="66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Patricia J. Rullo</a:t>
            </a:r>
          </a:p>
          <a:p>
            <a:r>
              <a:rPr lang="en-US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President/Founder Speak Up Talk Radio </a:t>
            </a:r>
          </a:p>
          <a:p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D7D702-BC8A-B099-AD99-B1B56A4FB3FE}"/>
              </a:ext>
            </a:extLst>
          </p:cNvPr>
          <p:cNvSpPr txBox="1"/>
          <p:nvPr/>
        </p:nvSpPr>
        <p:spPr>
          <a:xfrm>
            <a:off x="6240780" y="3079111"/>
            <a:ext cx="54063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YOUR NAME</a:t>
            </a:r>
          </a:p>
          <a:p>
            <a:pPr algn="ctr"/>
            <a:r>
              <a:rPr lang="en-US" sz="3200" b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YOUR BOOK TITLE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C3D204-F9D8-8939-AD39-F91C8920BF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230" y="1774545"/>
            <a:ext cx="3678111" cy="3772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6255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233</TotalTime>
  <Words>22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Century Gothic</vt:lpstr>
      <vt:lpstr>Garamond</vt:lpstr>
      <vt:lpstr>Microsoft Sans Serif</vt:lpstr>
      <vt:lpstr>Segoe Script</vt:lpstr>
      <vt:lpstr>Savon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</dc:creator>
  <cp:lastModifiedBy>Pat</cp:lastModifiedBy>
  <cp:revision>11</cp:revision>
  <dcterms:created xsi:type="dcterms:W3CDTF">2022-12-30T15:35:21Z</dcterms:created>
  <dcterms:modified xsi:type="dcterms:W3CDTF">2026-01-11T19:34:28Z</dcterms:modified>
</cp:coreProperties>
</file>