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43" d="100"/>
          <a:sy n="43" d="100"/>
        </p:scale>
        <p:origin x="17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8379-AFEC-F577-802B-A8112D181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A35E-79B1-63BB-743F-18C7D1959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1E2E-0794-7E19-7B1C-9A1A27A9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B534E-5634-5C48-2A1F-395DAF7F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005D5-2583-33F7-35FF-B9065798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C0D8-831B-940B-E766-65D5BEF8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EA158-7689-40F7-7E13-F29B1F16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EC0D1-A59D-4525-C6E5-F41B3462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A2F2A-3EC2-092F-F10C-36156F6F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0D016-8507-CE64-4CF6-3FBB93B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5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0E845-3D91-7B04-8BD6-A64BE8EA4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17490-4B2D-AB90-EF4A-999EA22B4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13F97-DE87-59EF-1363-79674DDE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87D52-8797-789F-7146-59F20425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8617C-614A-2B40-C2C1-8159B51C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8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4513-DB72-09D7-14A7-32FD55349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20334-C0BC-C021-3F03-04F99E4B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46725-ED80-F153-B761-B2F6C6A3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24A9E-B090-C539-6D48-061CE812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13BF5-BBB0-C491-34EF-870D7BDC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D3EE7-DE41-9BFF-E058-26CDCB08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F455-3C80-8241-7F06-607B9B22C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5FA77-8E5D-F242-9BC5-E6C97830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9131C-E804-E6CF-3934-CB668AF6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1DE52-7DBF-FB6B-20F7-5E52E69E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6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9676-5518-9394-E779-CA2CE61D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8D6CE-DD6D-FCBB-B4E5-1796818FA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C62FD-4A29-1A4D-6A93-8FADBC53A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13239-4449-5C3C-FFA8-3F9D88360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227DD-1BAA-5194-D416-1266553B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F9F5-DB29-6F51-5EFA-ED59BEE2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0272-D322-C3DA-1C3D-A0EB11535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91337-B002-206F-9C6B-5006ED429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99182-DE0A-26AB-D5E7-906896738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C995F-C684-B22A-29AD-6276B16BA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7D8C9-9310-44F3-6F31-74F450F00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ACDB8-4901-565C-D137-AAE6230C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DA56C-A30E-C254-0498-58F65F1D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727240-6B13-5B61-7D4B-93FBCB7D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2FF9-6D98-F455-9CE7-4137C459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83BED-5144-CE5B-E1F2-0F333667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E5494-EB60-0AF1-48F3-AC322E1C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CC72C-19D2-7164-E9BF-565DBBA04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B9ECD-F75E-B033-1D99-C54A2162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85989-FEA6-7C57-FEA1-901CD2F0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FBC8E-89B8-A66D-D331-7044D1D3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4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19C3-7143-548B-D753-8F14A753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DE79-5AC6-739B-A438-C29EC018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32982-E99A-D5AC-9747-FAD644C7E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BB2C8-002A-AA35-A861-4A94CC84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14016-49E0-9D53-8FC8-BD2173B1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C0EC8-7886-6DC3-3D4F-ACB0BD37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4E54-896C-618D-1912-18A6D51A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61C28-B4F9-3248-E813-92E22AB20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C1136-5F10-9842-D768-01F458B5B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1D9BE-870F-5FCA-EB01-EA8469BF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7ECD1-4B54-CAB9-1E1F-97099C2DE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944DE-A715-0AD5-A679-F52EEB51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F0699-61AC-1769-84C9-2C5A6497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5983F-EDA9-C5E4-4D1A-7747CBC76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03152-7AC0-1F13-A820-76D9E38E7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2028-7F41-449D-A630-0816B00D725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F799B-51DB-8860-B066-0B06B0F97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CFF0-9AAB-C628-47D0-F3BCA985F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8673-6368-48CF-9D3C-DD42E1E4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46609A-E40E-7840-E16B-5CE814092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15C26A-006F-39AE-F43D-079CD7B87F40}"/>
              </a:ext>
            </a:extLst>
          </p:cNvPr>
          <p:cNvSpPr txBox="1"/>
          <p:nvPr/>
        </p:nvSpPr>
        <p:spPr>
          <a:xfrm>
            <a:off x="6668430" y="2810107"/>
            <a:ext cx="4326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Bahnschrift SemiBold" panose="020B0502040204020203" pitchFamily="34" charset="0"/>
              </a:rPr>
              <a:t>YOUR NAME</a:t>
            </a:r>
          </a:p>
          <a:p>
            <a:pPr algn="ctr"/>
            <a:r>
              <a:rPr lang="en-US" sz="5400" dirty="0">
                <a:latin typeface="Bahnschrift SemiBold" panose="020B0502040204020203" pitchFamily="34" charset="0"/>
              </a:rPr>
              <a:t>Book Title</a:t>
            </a:r>
          </a:p>
        </p:txBody>
      </p:sp>
    </p:spTree>
    <p:extLst>
      <p:ext uri="{BB962C8B-B14F-4D97-AF65-F5344CB8AC3E}">
        <p14:creationId xmlns:p14="http://schemas.microsoft.com/office/powerpoint/2010/main" val="173029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</dc:creator>
  <cp:lastModifiedBy>Pat</cp:lastModifiedBy>
  <cp:revision>2</cp:revision>
  <dcterms:created xsi:type="dcterms:W3CDTF">2024-01-22T19:50:30Z</dcterms:created>
  <dcterms:modified xsi:type="dcterms:W3CDTF">2024-01-22T19:58:11Z</dcterms:modified>
</cp:coreProperties>
</file>